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0.15733492386336145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0.20947407838258325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2.1868795441367972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0.20947407838258325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0.24550970598788435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6.8660698478325948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6.1789452043753661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5.6881426204538066E-2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0.10222337105749091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1.0671974347586772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0.10222337105749091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0.36666467874992215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0.24606922532082987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5.6368189029447624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0.26349550164490498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0.11237651574404683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1.1731948192328492</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0.11237651574404683</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0.40308296056048842</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6.7477790711071073E-2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5.6958236067192107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9.5199887967156727E-2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0.19757629054922177</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2.0626683336893921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0.19757629054922266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0.29047154398321329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4.9629661206426796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4.4439845173416259E-2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0.52501502897031394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0.14637026478843218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1.5280847177238268</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0.14637026478843218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6.3259681086211828E-3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6.2133597933671449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0.17893578877704908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0.13552634828720667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1.4148757738871467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0.13552634828720755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0.13849397180110579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8.3857575982030319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6.9640905861191253</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0.15842560115441717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0.1247693767598177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1.3025745231942185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0.12476937675981681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0.22897077867195037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8.0091283551749264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2.0271254198354942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0.19688386959693105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0.17072750368578671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5.6536561849848299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0.27407729710338469</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0.17886261016401139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1.8673001757486851</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0.17886261016401228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0.12740619437765144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5.9553065904039801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5.4947975709668011</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2.0450486196226692E-2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0.15791541561006905</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1.6486144479928759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0.15791541561006817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0.23259835486927649</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6.903923550955624</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0.30319409683805532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0.14483459961393841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1.5120525920179873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6.1248338311189698E-2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8.298438249076268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8.6635766335838813</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8.3792072489814906E-2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0.11155444776777212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1.1646125466429176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0.11008212313800847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8.6635766335838813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0.34734925461529986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0.59467444917900725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0.16579079033215205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1.7308322384475137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0.16579079033215205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0.59467444917900725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9.9792509651839723E-2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4.4791488814752354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0.59169211791291421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0.21738931908581671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2.2695135297567512</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0.21738931908581716</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0.77975304494152198</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6.1396584179429503E-2</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2.3710368357009481</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6.9076126780218674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0.15881986950673799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0.43711348730745225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0.12186397217098399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1.2722425130867094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9.9670524991429588E-2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8.4574082724929358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0.41268173499311489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0.2244831833928469</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2.3435724627842109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0.22448318339284601</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0.55607695913831456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5.3578170835507972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6.0163889686280063</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3.6884674668706539</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5.2358122302384125E-2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0.16155792321344586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1.6866417085909164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0.16155792321344542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0.26013036697100489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3.4765643444535441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9.7164882463196989E-2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0.17062643948452916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1.7813157268848712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0.17062643948452783</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3.0927320221461052E-3</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3.0764794089138969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0.43197383700689906</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0.14801923598058586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1.545299742116512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0.14801923598058631</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0.37136725586851771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2.970755146837174</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0.12124980965262022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0.18574115544242265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1.9391112087840132</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0.16185327221390011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4.1814254064004128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0.45974416225550208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0.13598985027110633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1.4197146685851436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0.13598985027110633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0.29083024785139422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4.7371130277482409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4.2349780135350796</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0.27649602791693617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0.16540111847997085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1.7267641198094421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0.16540111847997085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0.53156851317920406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4.4305752037785462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0.50463315481417093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0.18274691863097514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1.9078518029242613</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0.1827469186309747</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0.24602745752838118</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4.0393808232916131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7.0190954179251941</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0.18653772455034101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0.11546894397277807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1.205479329504195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0.11546894397277807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0.32519008183474263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6.1901139624368868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0.25862084779434191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0.11268121862259672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1.1763758738878431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0.11268121862259584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0.14553644894394679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6.8361984133683311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0.10544912281842311</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1.1982678987067548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0.11477818447293942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0.20676761694607215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7.2019924224820571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6.2606854691710012E-2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0.36970873404870641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0.10307203091583261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1.076057322810076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0.10307203091583261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0.36970873404870641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4.961791824775208E-2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6.0032768684952051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2.9706332665679511</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0.28274486024461898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0.16969103851745304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1.7715502740123372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0.16969103851745349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0.60866423676979142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0.15371233480515745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2.9706332665679511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8.0553025190513967</c:v>
                </c:pt>
                <c:pt idx="1">
                  <c:v>6.7293766576609881</c:v>
                </c:pt>
                <c:pt idx="2">
                  <c:v>6.8660698478325948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6.3172840830774462</c:v>
                </c:pt>
                <c:pt idx="2">
                  <c:v>5.4947975709668011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6.6596742419846544</c:v>
                </c:pt>
                <c:pt idx="1">
                  <c:v>6.3420371027769828</c:v>
                </c:pt>
                <c:pt idx="2">
                  <c:v>6.1901139624368868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6.4344859590041414</c:v>
                </c:pt>
                <c:pt idx="1">
                  <c:v>6.1845877910696316</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0.25707215129149485</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0.11317662823702879</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1.1815478797041958</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0.11317662823702879</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0.20801417253643528</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6.2251817629829764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5.7554031019517851</c:v>
                </c:pt>
                <c:pt idx="1">
                  <c:v>5.5809901725907887</c:v>
                </c:pt>
                <c:pt idx="2">
                  <c:v>5.1400990467815628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5.8263138265513517</c:v>
                </c:pt>
                <c:pt idx="1">
                  <c:v>6.000413985261682</c:v>
                </c:pt>
                <c:pt idx="2">
                  <c:v>6.2251817629829764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4.5125686194280377</c:v>
                </c:pt>
                <c:pt idx="1">
                  <c:v>3.977568239030044</c:v>
                </c:pt>
                <c:pt idx="2">
                  <c:v>4.498087373073508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5.5974218828933324</c:v>
                </c:pt>
                <c:pt idx="1">
                  <c:v>6.2133597933671449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5.7047324381315461</c:v>
                </c:pt>
                <c:pt idx="1">
                  <c:v>5.3141003547105479</c:v>
                </c:pt>
                <c:pt idx="2">
                  <c:v>4.9629661206426796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5.719678842899504</c:v>
                </c:pt>
                <c:pt idx="1">
                  <c:v>5.5439428645691313</c:v>
                </c:pt>
                <c:pt idx="2">
                  <c:v>5.6958236067192107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7.3588146133141983</c:v>
                </c:pt>
                <c:pt idx="1">
                  <c:v>8.6635766335838813</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7.256013294623112</c:v>
                </c:pt>
                <c:pt idx="1">
                  <c:v>7.5975028858596918</c:v>
                </c:pt>
                <c:pt idx="2">
                  <c:v>8.4574082724929358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3.9960451343845351</c:v>
                </c:pt>
                <c:pt idx="1">
                  <c:v>4.794213686427172</c:v>
                </c:pt>
                <c:pt idx="2">
                  <c:v>3.4765643444535441</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4.4525875610234884</c:v>
                </c:pt>
                <c:pt idx="1">
                  <c:v>4.4844273192607824</c:v>
                </c:pt>
                <c:pt idx="2">
                  <c:v>4.1814254064004128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0.45185589995679898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0.12867192510353043</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1.3433165720852758</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0.12867192510353131</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0.21783615018461688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5.1400990467815628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2.593716036006088</c:v>
                </c:pt>
                <c:pt idx="1">
                  <c:v>2.538759896735435</c:v>
                </c:pt>
                <c:pt idx="2">
                  <c:v>2.970755146837174</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5.2288590772807639</c:v>
                </c:pt>
                <c:pt idx="1">
                  <c:v>4.6345604299130079</c:v>
                </c:pt>
                <c:pt idx="2">
                  <c:v>4.7371130277482409</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4.2590719536456891</c:v>
                </c:pt>
                <c:pt idx="1">
                  <c:v>4.5230293391573744</c:v>
                </c:pt>
                <c:pt idx="2">
                  <c:v>4.4305752037785462</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7.4105171034037323</c:v>
                </c:pt>
                <c:pt idx="1">
                  <c:v>6.9186704110157429</c:v>
                </c:pt>
                <c:pt idx="2">
                  <c:v>6.8361984133683311</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7.2458693501913363</c:v>
                </c:pt>
                <c:pt idx="1">
                  <c:v>6.9133219487134978</c:v>
                </c:pt>
                <c:pt idx="2">
                  <c:v>7.2019924224820571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6.4373108992795176</c:v>
                </c:pt>
                <c:pt idx="1">
                  <c:v>5.8373913374607476</c:v>
                </c:pt>
                <c:pt idx="2">
                  <c:v>6.0032768684952051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3.6254654549334568</c:v>
                </c:pt>
                <c:pt idx="1">
                  <c:v>3.304107042368245</c:v>
                </c:pt>
                <c:pt idx="2">
                  <c:v>2.9706332665679511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0.15848241878384872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0.13242995345589659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1.3825498528497917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0.13242995345589659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7.4322981107199482E-2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6.1845877910696316</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0.21108898331354586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0.11024014053491937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1.1508913663210683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0.11024014053491715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0.23615821697838779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4.498087373073508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0.3336115699602038</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0.11515267859927913</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1.2021775640487036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0.11515267859927825</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0.21450128535857793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7.8602638754234713</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RV5 | South London and Maudsley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3649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RV5 | South London and Maudsley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London and Maudsley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9165019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6885771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693076281"/>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0818637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8220653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22191094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14043795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238667336"/>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558679873"/>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22058198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10706335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1185693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29451998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5432395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42884572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24685752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4576441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401617090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411932803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63188754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9526858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6948544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1001035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2432664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46148635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08929140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11542013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9331086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48350033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81112194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9957384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0923094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6570626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4663830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3305216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1186443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2829543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40950899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260317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62129406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5935140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2221413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4867757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5036087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47709044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3240103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3790412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36148692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3327737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51146030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69438223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61301774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88235445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878025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1829143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6013863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8425944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1767706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1096054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2137926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9590034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6134469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2660795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832637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8826013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9575613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27218234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5162689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2197629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2217650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72680375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40757596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RV5 South London and Maudsley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8664797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7220342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597879512"/>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9477430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6590555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1560785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75052589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40958263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0729950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612174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49086181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3501927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5969426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3148309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6908412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413875047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19965498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43590029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7058892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5175682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4335569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66291428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76</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46087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2312507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829251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658469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3310155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69367393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8870607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43668134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5834893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8754207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606843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7388943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6506654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15343618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4367245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17849235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2364574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7116305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1199928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7409214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D58AA286-A6F4-40C6-1CAF-378624301D78}"/>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a:solidFill>
                  <a:prstClr val="black"/>
                </a:solidFill>
                <a:latin typeface="Arial"/>
              </a:rPr>
              <a:t>RV5 South London and Maudsley NHS Foundation Trust </a:t>
            </a:r>
            <a:r>
              <a:rPr lang="en-GB" sz="1400" b="0" dirty="0">
                <a:solidFill>
                  <a:prstClr val="black"/>
                </a:solidFill>
                <a:latin typeface="Arial"/>
              </a:rPr>
              <a:t>does not have any historical comparisons for Older People’s Mental Health Services due to a significant change in the sampling profile. </a:t>
            </a: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66810848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55091875"/>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9112</Words>
  <Application>Microsoft Office PowerPoint</Application>
  <PresentationFormat>Widescreen</PresentationFormat>
  <Paragraphs>1020</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South London and Maudsley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